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67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921C3A0-99F2-44F8-925E-36C6B7287D29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371BE9-1FCD-485C-9DE6-49531DAC02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772400" cy="360040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Социальный проект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7300" b="1" dirty="0" smtClean="0"/>
              <a:t>«Твори добро»</a:t>
            </a:r>
            <a:br>
              <a:rPr lang="ru-RU" sz="7300" b="1" dirty="0" smtClean="0"/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памятников ветеранам Великой Отечественной войны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Судницыну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К.Д. 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Самоходкину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И.Н. в п. Подгорный</a:t>
            </a:r>
            <a:r>
              <a:rPr lang="ru-RU" sz="7300" b="1" dirty="0" smtClean="0"/>
              <a:t/>
            </a:r>
            <a:br>
              <a:rPr lang="ru-RU" sz="73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473200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ИРКУТСКОЙ ОБЛАСТИ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ПРОФЕССИОНАЛЬНОЙ ОБРАЗОВАТЕЛЬНОЕ УЧРЕЖДЕНИЕ ИРКУТСКОЙ ОБЛАСТИ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«Профессиональное училище №48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п.Подгорный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(ГБПОУ ПУ № 48 п. Подгорный) 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53962" y="4365104"/>
            <a:ext cx="3312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Автор: Зам. По УВР Зайцева С.В.</a:t>
            </a:r>
          </a:p>
          <a:p>
            <a:r>
              <a:rPr lang="ru-RU" sz="2000" b="1" i="1" dirty="0" smtClean="0"/>
              <a:t>Руководитель: воспитатель </a:t>
            </a:r>
            <a:r>
              <a:rPr lang="ru-RU" sz="2000" b="1" i="1" dirty="0" err="1" smtClean="0"/>
              <a:t>Краус</a:t>
            </a:r>
            <a:r>
              <a:rPr lang="ru-RU" sz="2000" b="1" i="1" dirty="0" smtClean="0"/>
              <a:t> О.И.</a:t>
            </a:r>
            <a:endParaRPr lang="ru-RU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437838" y="6315557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62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21103">
            <a:off x="-18809" y="2449643"/>
            <a:ext cx="4887977" cy="3665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1211">
            <a:off x="3977014" y="2500276"/>
            <a:ext cx="5054083" cy="3790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055580"/>
            <a:ext cx="8352928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памятников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252728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 smtClean="0">
                <a:solidFill>
                  <a:schemeClr val="bg1"/>
                </a:solidFill>
              </a:rPr>
              <a:t>Цель: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24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844824"/>
            <a:ext cx="7408333" cy="3450696"/>
          </a:xfrm>
        </p:spPr>
        <p:txBody>
          <a:bodyPr>
            <a:normAutofit fontScale="92500"/>
          </a:bodyPr>
          <a:lstStyle/>
          <a:p>
            <a:r>
              <a:rPr lang="ru-RU" dirty="0"/>
              <a:t>в</a:t>
            </a:r>
            <a:r>
              <a:rPr lang="ru-RU" dirty="0" smtClean="0"/>
              <a:t>овлечение обучающихся в историко-краеведческую работу;</a:t>
            </a:r>
          </a:p>
          <a:p>
            <a:r>
              <a:rPr lang="ru-RU" dirty="0" smtClean="0"/>
              <a:t>привлечение внимания общественности к проблеме;</a:t>
            </a:r>
          </a:p>
          <a:p>
            <a:r>
              <a:rPr lang="ru-RU" dirty="0" smtClean="0"/>
              <a:t>Осмотр памятников;</a:t>
            </a:r>
          </a:p>
          <a:p>
            <a:r>
              <a:rPr lang="ru-RU" dirty="0"/>
              <a:t>в</a:t>
            </a:r>
            <a:r>
              <a:rPr lang="ru-RU" dirty="0" smtClean="0"/>
              <a:t>стреча с жителями </a:t>
            </a:r>
            <a:r>
              <a:rPr lang="ru-RU" dirty="0" err="1" smtClean="0"/>
              <a:t>п.Подгорный</a:t>
            </a:r>
            <a:r>
              <a:rPr lang="ru-RU" dirty="0" smtClean="0"/>
              <a:t>. Опрос жителей, с целью узнать об их отношении к памятникам и необходимости их благоустройства;</a:t>
            </a:r>
          </a:p>
          <a:p>
            <a:r>
              <a:rPr lang="ru-RU" dirty="0"/>
              <a:t>п</a:t>
            </a:r>
            <a:r>
              <a:rPr lang="ru-RU" dirty="0" smtClean="0"/>
              <a:t>окраска памятников;</a:t>
            </a:r>
          </a:p>
          <a:p>
            <a:r>
              <a:rPr lang="ru-RU" dirty="0"/>
              <a:t>б</a:t>
            </a:r>
            <a:r>
              <a:rPr lang="ru-RU" dirty="0" smtClean="0"/>
              <a:t>лагоустройство территории вокруг памятника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252728"/>
          </a:xfrm>
        </p:spPr>
        <p:txBody>
          <a:bodyPr/>
          <a:lstStyle/>
          <a:p>
            <a:pPr algn="l"/>
            <a:r>
              <a:rPr lang="ru-RU" b="1" dirty="0" smtClean="0"/>
              <a:t>Задачи: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3820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Проектируемые результаты проекта: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3068960"/>
            <a:ext cx="76328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Благоустроенные памятники землякам ветеранам ВОВ, а так же территории вокруг памятников в </a:t>
            </a:r>
            <a:r>
              <a:rPr lang="ru-RU" sz="2800" dirty="0" err="1" smtClean="0">
                <a:solidFill>
                  <a:schemeClr val="tx2"/>
                </a:solidFill>
              </a:rPr>
              <a:t>п.Подгорный</a:t>
            </a:r>
            <a:r>
              <a:rPr lang="ru-RU" sz="2800" dirty="0" smtClean="0">
                <a:solidFill>
                  <a:schemeClr val="tx2"/>
                </a:solidFill>
              </a:rPr>
              <a:t> к </a:t>
            </a:r>
            <a:r>
              <a:rPr lang="ru-RU" sz="2800" dirty="0" smtClean="0">
                <a:solidFill>
                  <a:schemeClr val="tx2"/>
                </a:solidFill>
              </a:rPr>
              <a:t>76- </a:t>
            </a:r>
            <a:r>
              <a:rPr lang="ru-RU" sz="2800" dirty="0" err="1" smtClean="0">
                <a:solidFill>
                  <a:schemeClr val="tx2"/>
                </a:solidFill>
              </a:rPr>
              <a:t>летию</a:t>
            </a:r>
            <a:r>
              <a:rPr lang="ru-RU" sz="2800" dirty="0" smtClean="0">
                <a:solidFill>
                  <a:schemeClr val="tx2"/>
                </a:solidFill>
              </a:rPr>
              <a:t> Великой Победы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52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564904"/>
            <a:ext cx="7408333" cy="345069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800" b="1" dirty="0" smtClean="0"/>
              <a:t>Подготовительный этап (начало марта 2020 г)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Проектировочный этап (с </a:t>
            </a:r>
            <a:r>
              <a:rPr lang="ru-RU" sz="2800" b="1" dirty="0" smtClean="0"/>
              <a:t>22 </a:t>
            </a:r>
            <a:r>
              <a:rPr lang="ru-RU" sz="2800" b="1" dirty="0" smtClean="0"/>
              <a:t>марта по </a:t>
            </a:r>
            <a:r>
              <a:rPr lang="ru-RU" sz="2800" b="1" dirty="0" smtClean="0"/>
              <a:t>17 апреля</a:t>
            </a:r>
            <a:r>
              <a:rPr lang="ru-RU" sz="2800" b="1" dirty="0" smtClean="0"/>
              <a:t>)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Основной этап (с </a:t>
            </a:r>
            <a:r>
              <a:rPr lang="ru-RU" sz="2800" b="1" dirty="0" smtClean="0"/>
              <a:t>26 </a:t>
            </a:r>
            <a:r>
              <a:rPr lang="ru-RU" sz="2800" b="1" dirty="0" smtClean="0"/>
              <a:t>апреля по 6 мая)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Заключительный этап </a:t>
            </a:r>
            <a:r>
              <a:rPr lang="ru-RU" sz="2800" b="1" dirty="0" smtClean="0"/>
              <a:t>(7 </a:t>
            </a:r>
            <a:r>
              <a:rPr lang="ru-RU" sz="2800" b="1" dirty="0" smtClean="0"/>
              <a:t>мая)</a:t>
            </a:r>
            <a:endParaRPr lang="ru-RU" sz="2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252728"/>
          </a:xfrm>
        </p:spPr>
        <p:txBody>
          <a:bodyPr/>
          <a:lstStyle/>
          <a:p>
            <a:pPr algn="l"/>
            <a:r>
              <a:rPr lang="ru-RU" dirty="0" smtClean="0"/>
              <a:t>Этапы реализации проекта: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22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08312">
            <a:off x="3235922" y="2589562"/>
            <a:ext cx="3050772" cy="2481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049702"/>
            <a:ext cx="7920880" cy="201622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Летом </a:t>
            </a:r>
            <a:r>
              <a:rPr lang="ru-RU" dirty="0" smtClean="0"/>
              <a:t>2019 </a:t>
            </a:r>
            <a:r>
              <a:rPr lang="ru-RU" dirty="0"/>
              <a:t>года из беседы с жителями </a:t>
            </a:r>
            <a:r>
              <a:rPr lang="ru-RU" dirty="0" err="1"/>
              <a:t>п.Подгорный</a:t>
            </a:r>
            <a:r>
              <a:rPr lang="ru-RU" dirty="0"/>
              <a:t> мы узнали о том, что на погосте </a:t>
            </a:r>
            <a:r>
              <a:rPr lang="ru-RU" dirty="0" err="1"/>
              <a:t>п.Подгорный</a:t>
            </a:r>
            <a:r>
              <a:rPr lang="ru-RU" dirty="0"/>
              <a:t> находится две могилы земляков-ветеранов ВОВ </a:t>
            </a:r>
            <a:r>
              <a:rPr lang="ru-RU" dirty="0" err="1"/>
              <a:t>Судницина</a:t>
            </a:r>
            <a:r>
              <a:rPr lang="ru-RU" dirty="0"/>
              <a:t> К.Д. и </a:t>
            </a:r>
            <a:r>
              <a:rPr lang="ru-RU" dirty="0" err="1"/>
              <a:t>Самоходкина</a:t>
            </a:r>
            <a:r>
              <a:rPr lang="ru-RU" dirty="0"/>
              <a:t> И.Н., за которыми никто не ухаживает.</a:t>
            </a:r>
          </a:p>
          <a:p>
            <a:pPr lvl="0"/>
            <a:r>
              <a:rPr lang="ru-RU" dirty="0"/>
              <a:t> В начале марта </a:t>
            </a:r>
            <a:r>
              <a:rPr lang="ru-RU" dirty="0" smtClean="0"/>
              <a:t>2020 </a:t>
            </a:r>
            <a:r>
              <a:rPr lang="ru-RU" dirty="0"/>
              <a:t>г. мы провели осмотр заброшенных памятников, ветеранам Великой Отечественной войны </a:t>
            </a:r>
            <a:r>
              <a:rPr lang="ru-RU" dirty="0" err="1"/>
              <a:t>Судницину</a:t>
            </a:r>
            <a:r>
              <a:rPr lang="ru-RU" dirty="0"/>
              <a:t> К.Д. и </a:t>
            </a:r>
            <a:r>
              <a:rPr lang="ru-RU" dirty="0" err="1"/>
              <a:t>Самоходкину</a:t>
            </a:r>
            <a:r>
              <a:rPr lang="ru-RU" dirty="0"/>
              <a:t> И.Н. в </a:t>
            </a:r>
            <a:r>
              <a:rPr lang="ru-RU" dirty="0" err="1"/>
              <a:t>п.Подгорный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Провели круглый стол, по данной проблеме, и волонтеры ПУ№48 высказали пожелание – облагородить памятники и территорию возле них.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/>
          <a:lstStyle/>
          <a:p>
            <a:r>
              <a:rPr lang="ru-RU" dirty="0" smtClean="0"/>
              <a:t>Подготовительный этап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509">
            <a:off x="177568" y="2801750"/>
            <a:ext cx="3403787" cy="2552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785">
            <a:off x="5240417" y="3672769"/>
            <a:ext cx="3717989" cy="2788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32405">
            <a:off x="2276354" y="4269434"/>
            <a:ext cx="2764376" cy="2073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092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772816"/>
            <a:ext cx="7920880" cy="3528392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ru-RU" sz="4000" dirty="0"/>
              <a:t>С</a:t>
            </a:r>
            <a:r>
              <a:rPr lang="ru-RU" sz="4000" dirty="0" smtClean="0"/>
              <a:t>оставили </a:t>
            </a:r>
            <a:r>
              <a:rPr lang="ru-RU" sz="4000" dirty="0"/>
              <a:t>план мероприятий по благоустройству памятника, сроки их реализации, назначили ответственных: Заместитель директора по учебно-воспитательной работе Зайцева С.В. и воспитатель </a:t>
            </a:r>
            <a:r>
              <a:rPr lang="ru-RU" sz="4000" dirty="0" err="1"/>
              <a:t>Краус</a:t>
            </a:r>
            <a:r>
              <a:rPr lang="ru-RU" sz="4000" dirty="0"/>
              <a:t> О.И. </a:t>
            </a:r>
          </a:p>
          <a:p>
            <a:pPr marL="0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Проектировочный этап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71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187220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Уборка мусора и сухой травы, на территории расположения памятников</a:t>
            </a:r>
          </a:p>
          <a:p>
            <a:pPr lvl="0"/>
            <a:r>
              <a:rPr lang="ru-RU" dirty="0"/>
              <a:t>Вырубка мелких кустарников вблизи могил</a:t>
            </a:r>
          </a:p>
          <a:p>
            <a:pPr lvl="0"/>
            <a:r>
              <a:rPr lang="ru-RU" dirty="0"/>
              <a:t>Установление лавочек</a:t>
            </a:r>
          </a:p>
          <a:p>
            <a:pPr lvl="0"/>
            <a:r>
              <a:rPr lang="ru-RU" dirty="0"/>
              <a:t>Покраска памятников и ограждение вокруг них</a:t>
            </a:r>
          </a:p>
          <a:p>
            <a:pPr lvl="0"/>
            <a:r>
              <a:rPr lang="ru-RU" dirty="0"/>
              <a:t>Возложение цветов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/>
          <a:lstStyle/>
          <a:p>
            <a:r>
              <a:rPr lang="ru-RU" dirty="0" smtClean="0"/>
              <a:t>Основной этап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000" y="2852936"/>
            <a:ext cx="4085724" cy="3064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15" y="3284984"/>
            <a:ext cx="4368485" cy="3276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29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38987">
            <a:off x="5295316" y="609858"/>
            <a:ext cx="3712295" cy="2784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64942">
            <a:off x="296674" y="3514420"/>
            <a:ext cx="3752508" cy="281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84769">
            <a:off x="5606907" y="3561621"/>
            <a:ext cx="3508422" cy="2631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73345">
            <a:off x="306704" y="809737"/>
            <a:ext cx="3678402" cy="2758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31805" y="2288874"/>
            <a:ext cx="4128459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206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19572" y="1484784"/>
            <a:ext cx="7992888" cy="3450696"/>
          </a:xfrm>
        </p:spPr>
        <p:txBody>
          <a:bodyPr/>
          <a:lstStyle/>
          <a:p>
            <a:pPr marL="0" lvl="0" indent="0">
              <a:buNone/>
            </a:pPr>
            <a:r>
              <a:rPr lang="ru-RU" dirty="0"/>
              <a:t>7</a:t>
            </a:r>
            <a:r>
              <a:rPr lang="ru-RU" dirty="0" smtClean="0"/>
              <a:t> </a:t>
            </a:r>
            <a:r>
              <a:rPr lang="ru-RU" dirty="0"/>
              <a:t>мая </a:t>
            </a:r>
            <a:r>
              <a:rPr lang="ru-RU" dirty="0" smtClean="0"/>
              <a:t>2021 </a:t>
            </a:r>
            <a:r>
              <a:rPr lang="ru-RU" dirty="0"/>
              <a:t>г. Мы произвели возложение венков на могилы ВОВ </a:t>
            </a:r>
            <a:r>
              <a:rPr lang="ru-RU" dirty="0" err="1"/>
              <a:t>Судницину</a:t>
            </a:r>
            <a:r>
              <a:rPr lang="ru-RU" dirty="0"/>
              <a:t> К.Д. и </a:t>
            </a:r>
            <a:r>
              <a:rPr lang="ru-RU" dirty="0" err="1"/>
              <a:t>Самоходкину</a:t>
            </a:r>
            <a:r>
              <a:rPr lang="ru-RU" dirty="0"/>
              <a:t> И.Н. в </a:t>
            </a:r>
            <a:r>
              <a:rPr lang="ru-RU" dirty="0" err="1"/>
              <a:t>п.Подгорный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Заключительный этап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089" y="3088399"/>
            <a:ext cx="4187957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8290" y="3116090"/>
            <a:ext cx="4141812" cy="3106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960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2280">
            <a:off x="4023226" y="2236900"/>
            <a:ext cx="4537234" cy="4077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1512168"/>
          </a:xfrm>
        </p:spPr>
        <p:txBody>
          <a:bodyPr/>
          <a:lstStyle/>
          <a:p>
            <a:pPr marL="0" lvl="0" indent="0">
              <a:buNone/>
            </a:pPr>
            <a:r>
              <a:rPr lang="ru-RU" dirty="0" smtClean="0"/>
              <a:t>06 мая на </a:t>
            </a:r>
            <a:r>
              <a:rPr lang="ru-RU" dirty="0"/>
              <a:t>территории ПУ№48, нами была проведена концертная программа для жителей </a:t>
            </a:r>
            <a:r>
              <a:rPr lang="ru-RU" dirty="0" err="1"/>
              <a:t>п.Подгорный</a:t>
            </a:r>
            <a:r>
              <a:rPr lang="ru-RU" dirty="0"/>
              <a:t>, посвященная </a:t>
            </a:r>
            <a:r>
              <a:rPr lang="ru-RU" dirty="0" smtClean="0"/>
              <a:t>76-летию </a:t>
            </a:r>
            <a:r>
              <a:rPr lang="ru-RU" dirty="0"/>
              <a:t>Победы в ВОВ.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0387">
            <a:off x="322297" y="2270874"/>
            <a:ext cx="3981061" cy="4009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484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690" y="3356992"/>
            <a:ext cx="273826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252728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0223">
            <a:off x="3275903" y="1108901"/>
            <a:ext cx="5492264" cy="3661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3929">
            <a:off x="480741" y="739999"/>
            <a:ext cx="4084038" cy="3847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04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6614">
            <a:off x="255926" y="434366"/>
            <a:ext cx="3804448" cy="3350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90">
            <a:off x="3733081" y="919236"/>
            <a:ext cx="4684994" cy="3272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28" y="3356992"/>
            <a:ext cx="4860032" cy="3240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6296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8008">
            <a:off x="494780" y="1534145"/>
            <a:ext cx="3995936" cy="2663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867">
            <a:off x="316067" y="3730180"/>
            <a:ext cx="432048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2707">
            <a:off x="4319815" y="1728913"/>
            <a:ext cx="4572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6404">
            <a:off x="4700632" y="3943821"/>
            <a:ext cx="3879734" cy="2586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95536" y="116632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После завершения митинг- концерта, всем присутствующим было предложено отведать </a:t>
            </a:r>
            <a:r>
              <a:rPr lang="ru-RU" sz="2800" b="1" smtClean="0">
                <a:solidFill>
                  <a:srgbClr val="002060"/>
                </a:solidFill>
              </a:rPr>
              <a:t>Солдатской каши!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11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924944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По итогам работы над социальным проектом «Твори добро», 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мы </a:t>
            </a:r>
            <a:r>
              <a:rPr lang="ru-RU" b="1" dirty="0">
                <a:solidFill>
                  <a:schemeClr val="tx2"/>
                </a:solidFill>
              </a:rPr>
              <a:t>можем с уверенностью сказать, что поставленные задачи решены, цель достигнута.</a:t>
            </a:r>
            <a:r>
              <a:rPr lang="ru-RU" dirty="0">
                <a:solidFill>
                  <a:schemeClr val="tx2"/>
                </a:solidFill>
              </a:rPr>
              <a:t/>
            </a:r>
            <a:br>
              <a:rPr lang="ru-RU" dirty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5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924944"/>
            <a:ext cx="8229600" cy="1252728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91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113</TotalTime>
  <Words>386</Words>
  <Application>Microsoft Office PowerPoint</Application>
  <PresentationFormat>Экран (4:3)</PresentationFormat>
  <Paragraphs>54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Социальный проект «Твори добро» Благоустройство памятников ветеранам Великой Отечественной войны Судницыну К.Д. и Самоходкину И.Н. в п. Подгорный  </vt:lpstr>
      <vt:lpstr>Цель:</vt:lpstr>
      <vt:lpstr>Задачи:</vt:lpstr>
      <vt:lpstr>Проектируемые результаты проекта:</vt:lpstr>
      <vt:lpstr>Этапы реализации проекта:</vt:lpstr>
      <vt:lpstr>Подготовительный этап</vt:lpstr>
      <vt:lpstr>Проектировочный этап</vt:lpstr>
      <vt:lpstr>Основной этап</vt:lpstr>
      <vt:lpstr> </vt:lpstr>
      <vt:lpstr>Заключительный этап</vt:lpstr>
      <vt:lpstr> </vt:lpstr>
      <vt:lpstr> </vt:lpstr>
      <vt:lpstr> </vt:lpstr>
      <vt:lpstr> </vt:lpstr>
      <vt:lpstr>По итогам работы над социальным проектом «Твори добро»,  мы можем с уверенностью сказать, что поставленные задачи решены, цель достигнута.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проект «Твори добро» Благоустройство памятников ветеранам Великой Отечественной вой1ны</dc:title>
  <dc:creator>Назарчик</dc:creator>
  <cp:lastModifiedBy>Admin</cp:lastModifiedBy>
  <cp:revision>14</cp:revision>
  <dcterms:created xsi:type="dcterms:W3CDTF">2019-05-14T01:42:14Z</dcterms:created>
  <dcterms:modified xsi:type="dcterms:W3CDTF">2021-06-05T10:29:39Z</dcterms:modified>
</cp:coreProperties>
</file>